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4660"/>
  </p:normalViewPr>
  <p:slideViewPr>
    <p:cSldViewPr snapToGrid="0">
      <p:cViewPr>
        <p:scale>
          <a:sx n="25" d="100"/>
          <a:sy n="25" d="100"/>
        </p:scale>
        <p:origin x="276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1CAC4-B564-4788-ADB9-0BA4F11B5EBB}"/>
              </a:ext>
            </a:extLst>
          </p:cNvPr>
          <p:cNvSpPr txBox="1"/>
          <p:nvPr/>
        </p:nvSpPr>
        <p:spPr>
          <a:xfrm>
            <a:off x="1257300" y="10133778"/>
            <a:ext cx="27889199" cy="70012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Sensor system consists of sensor, amplifier, filter, ADC and DSP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Conventional transceiver interface has large power consumption and large size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Proposed single signal line, Bi-directional, simultaneous transceiver circuit for wearable sensor system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Communicate 1Mbps sensor data </a:t>
            </a:r>
            <a:r>
              <a:rPr lang="en-US" altLang="ko-KR" sz="3800">
                <a:latin typeface="Arial" panose="020B0604020202020204" pitchFamily="34" charset="0"/>
                <a:cs typeface="Arial" panose="020B0604020202020204" pitchFamily="34" charset="0"/>
              </a:rPr>
              <a:t>&amp; 250kbps </a:t>
            </a: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sensor configuration data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Applicable to various signal line lengths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SoC transceiver is implemented in 65nm CMOS process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PPG sensor and transceiver is implemented in 180nm CMOS process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Successfully performed data communication between SoC transceiver chip and PPG sensor &amp; transceiver chip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7300" y="4152900"/>
            <a:ext cx="27889200" cy="48768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en-US" altLang="ko-KR" sz="6600" b="1" dirty="0">
                <a:solidFill>
                  <a:schemeClr val="tx1"/>
                </a:solidFill>
                <a:latin typeface="+mn-ea"/>
              </a:rPr>
              <a:t>Single-wire, Bi-Directional, Simultaneous</a:t>
            </a:r>
          </a:p>
          <a:p>
            <a:pPr algn="ctr" fontAlgn="base" latinLnBrk="0"/>
            <a:r>
              <a:rPr lang="en-US" altLang="ko-KR" sz="6600" b="1" dirty="0">
                <a:solidFill>
                  <a:schemeClr val="tx1"/>
                </a:solidFill>
                <a:latin typeface="+mn-ea"/>
              </a:rPr>
              <a:t>Interface for Sensor System With PPG Sensor</a:t>
            </a:r>
          </a:p>
          <a:p>
            <a:pPr algn="ctr" fontAlgn="base" latinLnBrk="0"/>
            <a:endParaRPr lang="en-US" altLang="ko-K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/>
            <a:r>
              <a:rPr lang="en-US" altLang="ko-K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Jeong-Kyun</a:t>
            </a:r>
            <a:r>
              <a:rPr lang="en-US" altLang="ko-K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    Dong-Woo </a:t>
            </a:r>
            <a:r>
              <a:rPr lang="en-US" altLang="ko-K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Jee</a:t>
            </a:r>
            <a:endParaRPr lang="en-US" altLang="ko-K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Electrical and Computer Engineering, </a:t>
            </a: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 University, Suwon, Korea</a:t>
            </a: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dwjee@ajou.ac.kr</a:t>
            </a:r>
            <a:endParaRPr lang="ko-K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97B72-942C-4561-9E08-B7C211DB0B85}"/>
              </a:ext>
            </a:extLst>
          </p:cNvPr>
          <p:cNvSpPr txBox="1"/>
          <p:nvPr/>
        </p:nvSpPr>
        <p:spPr>
          <a:xfrm>
            <a:off x="1257300" y="17698734"/>
            <a:ext cx="27889199" cy="192052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II. Proposed System</a:t>
            </a: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Conventional System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Required less 4 signal line(MISO, MOSI, SCLK, Select)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Large system size and large EMI noise</a:t>
            </a: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Only one signal line for data communication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Small system size, power consumption and noise</a:t>
            </a: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Technology scalable system</a:t>
            </a:r>
          </a:p>
          <a:p>
            <a:pPr marL="265112"/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III. Measurement result</a:t>
            </a:r>
            <a:endParaRPr lang="ko-KR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B3E83A-FCEF-4F2F-AEFF-A1BED478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23" y="18989077"/>
            <a:ext cx="10676213" cy="488998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01781F-B375-4F8F-BF18-0CA7FC2BAA14}"/>
              </a:ext>
            </a:extLst>
          </p:cNvPr>
          <p:cNvSpPr/>
          <p:nvPr/>
        </p:nvSpPr>
        <p:spPr>
          <a:xfrm>
            <a:off x="2195757" y="23988861"/>
            <a:ext cx="1100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Fig1. Conventional I/O interface diagram (SPI)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81A9AE-CC6A-48DC-9F52-1BF4B928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59" y="25176354"/>
            <a:ext cx="11867940" cy="516203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0847F9-6F69-45E8-960C-EFD9F87DA931}"/>
              </a:ext>
            </a:extLst>
          </p:cNvPr>
          <p:cNvSpPr/>
          <p:nvPr/>
        </p:nvSpPr>
        <p:spPr>
          <a:xfrm>
            <a:off x="1257299" y="30447037"/>
            <a:ext cx="13059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Fig2. Proposed transceiver interface for sensor system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111D6-D8FC-44FB-B09E-FF01C8014CA8}"/>
              </a:ext>
            </a:extLst>
          </p:cNvPr>
          <p:cNvSpPr txBox="1"/>
          <p:nvPr/>
        </p:nvSpPr>
        <p:spPr>
          <a:xfrm>
            <a:off x="1257299" y="36591892"/>
            <a:ext cx="27889199" cy="376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IV. Result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Proposed transceiver system use only single signal line for bi-directional and simultaneous data communication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Data communication is successfully demonstrated between SoC transceiver that is implemented in 65nm CMOS process and PPG sensor and transceiver that is implemented in 180nm CMOS process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89EDD3A-5C2E-4C19-BF22-F5BEB2B23136}"/>
              </a:ext>
            </a:extLst>
          </p:cNvPr>
          <p:cNvSpPr/>
          <p:nvPr/>
        </p:nvSpPr>
        <p:spPr>
          <a:xfrm>
            <a:off x="1257300" y="9164287"/>
            <a:ext cx="3611886" cy="10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1028700">
              <a:lnSpc>
                <a:spcPct val="150000"/>
              </a:lnSpc>
              <a:buAutoNum type="romanUcPeriod"/>
            </a:pP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1F5BF248-2D4A-4FC5-8AB4-8D6E320F886F}"/>
              </a:ext>
            </a:extLst>
          </p:cNvPr>
          <p:cNvCxnSpPr>
            <a:cxnSpLocks/>
          </p:cNvCxnSpPr>
          <p:nvPr/>
        </p:nvCxnSpPr>
        <p:spPr>
          <a:xfrm>
            <a:off x="1198306" y="17382446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6D388CE1-F597-49EE-9726-84D828C5BCF8}"/>
              </a:ext>
            </a:extLst>
          </p:cNvPr>
          <p:cNvCxnSpPr>
            <a:cxnSpLocks/>
          </p:cNvCxnSpPr>
          <p:nvPr/>
        </p:nvCxnSpPr>
        <p:spPr>
          <a:xfrm>
            <a:off x="14736979" y="18452725"/>
            <a:ext cx="1" cy="17774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27B91DB-E175-4E76-AB5F-124989058D29}"/>
              </a:ext>
            </a:extLst>
          </p:cNvPr>
          <p:cNvCxnSpPr>
            <a:cxnSpLocks/>
          </p:cNvCxnSpPr>
          <p:nvPr/>
        </p:nvCxnSpPr>
        <p:spPr>
          <a:xfrm>
            <a:off x="1154906" y="36579937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8840B1B-B5D4-491E-9286-298DF17B6908}"/>
              </a:ext>
            </a:extLst>
          </p:cNvPr>
          <p:cNvCxnSpPr>
            <a:cxnSpLocks/>
          </p:cNvCxnSpPr>
          <p:nvPr/>
        </p:nvCxnSpPr>
        <p:spPr>
          <a:xfrm>
            <a:off x="1100292" y="9178054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301F5881-70BC-4D90-A485-D81558A9FFC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0"/>
          <a:stretch/>
        </p:blipFill>
        <p:spPr bwMode="auto">
          <a:xfrm>
            <a:off x="14986291" y="30723203"/>
            <a:ext cx="7654829" cy="359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32DBDCD-C56A-42A9-BA1D-193AC7220B4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49960" r="13850"/>
          <a:stretch/>
        </p:blipFill>
        <p:spPr bwMode="auto">
          <a:xfrm>
            <a:off x="22539084" y="30504187"/>
            <a:ext cx="6505021" cy="386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9F5D8C31-006E-4908-8BD8-E9100CE3DA9E}"/>
              </a:ext>
            </a:extLst>
          </p:cNvPr>
          <p:cNvSpPr/>
          <p:nvPr/>
        </p:nvSpPr>
        <p:spPr>
          <a:xfrm>
            <a:off x="16057461" y="34615935"/>
            <a:ext cx="1234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Fig5. Proposed transceiver interface chip test setup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8ABE75F-DEDA-476F-9CB1-36214CEB853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3"/>
          <a:stretch/>
        </p:blipFill>
        <p:spPr>
          <a:xfrm>
            <a:off x="18834563" y="18782047"/>
            <a:ext cx="6246605" cy="5344685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42DDC5-C5D3-4740-ABF6-C66FBB566944}"/>
              </a:ext>
            </a:extLst>
          </p:cNvPr>
          <p:cNvSpPr/>
          <p:nvPr/>
        </p:nvSpPr>
        <p:spPr>
          <a:xfrm>
            <a:off x="15649461" y="23990165"/>
            <a:ext cx="13983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Fig3. Proposed transceiver interface chip photomicrograph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9943477-17B6-42ED-9380-90BA72837928}"/>
              </a:ext>
            </a:extLst>
          </p:cNvPr>
          <p:cNvSpPr/>
          <p:nvPr/>
        </p:nvSpPr>
        <p:spPr>
          <a:xfrm>
            <a:off x="15582972" y="29210969"/>
            <a:ext cx="13290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Fig4. Measured results transmitted and received signals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81882E-36AE-4586-8342-04B2BC5C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5242" y="26331442"/>
            <a:ext cx="6367163" cy="27565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3C8A7B8-4ABE-40B5-83D4-C01FC6ACD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381" y="26302513"/>
            <a:ext cx="6512142" cy="2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268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sow9292@ajou.ac.kr</cp:lastModifiedBy>
  <cp:revision>19</cp:revision>
  <dcterms:created xsi:type="dcterms:W3CDTF">2018-03-08T06:02:33Z</dcterms:created>
  <dcterms:modified xsi:type="dcterms:W3CDTF">2020-04-19T07:55:45Z</dcterms:modified>
</cp:coreProperties>
</file>